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3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27AD-003B-48EC-8115-16A19F2C84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2788F5-AC64-4806-AAD6-31F1A893CF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066E4-B2E6-4721-8713-8620E8629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CFD42-4BED-4F8F-92AE-7FA417DC4D40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A26D8-9A88-4C7F-91F8-628394FF3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1BD76-E07E-46D9-82FF-BCE38296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1924A-F1A7-4E07-A965-487AC9691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77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15D88-6545-492E-B8C3-4250EFC7D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0087A2-8DD5-4176-AB5C-A0B78831D3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D78EF-DB60-4BD5-ABCC-330DE2027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CFD42-4BED-4F8F-92AE-7FA417DC4D40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F7CAA-A325-4B9B-A542-CBF535B0E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170B32-CFA5-436C-9FCB-5BEECD67C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1924A-F1A7-4E07-A965-487AC9691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135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DD19DF-214A-4330-9B01-1AFA9EA864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495F83-B829-4A18-ACC2-621A83C239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E0FD3-1B32-4465-8EE8-235860418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CFD42-4BED-4F8F-92AE-7FA417DC4D40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E645A-B85D-40EC-BFBA-D2D9F951C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20243-7A7E-483C-BFA5-9E0417F0C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1924A-F1A7-4E07-A965-487AC9691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911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19EAB-31BB-4B8D-ACFC-C90D752B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8B3C0-3732-4034-B966-840933AA5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61814-F9BE-481E-9E0E-411D105D7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CFD42-4BED-4F8F-92AE-7FA417DC4D40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44B8C-F047-4CCF-BDDC-993AE0CCC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32793-D555-4880-B026-67B11FB82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1924A-F1A7-4E07-A965-487AC9691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929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E1D95-5BC9-4D7F-A62B-460BAD647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23BDA-3144-452A-B45A-A97696085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5ED3F5-36DE-4504-B2FC-0AFB36142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CFD42-4BED-4F8F-92AE-7FA417DC4D40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C89D7-6610-413C-B9ED-673A7C6F5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E76BD-C9B6-442D-9957-2BC9F33A2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1924A-F1A7-4E07-A965-487AC9691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437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98B11-B6B0-404C-8999-1402D4DC6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E4A16-14A9-42BD-B1DC-1EF3609808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F59A87-FA1D-40EA-9B37-AF79AE5E03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BAACC-A8F8-43A5-9E0D-208A4FE03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CFD42-4BED-4F8F-92AE-7FA417DC4D40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316DAA-0AB1-400C-B7BC-09718A729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978CF-C077-4818-8A4A-75B623FF0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1924A-F1A7-4E07-A965-487AC9691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048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1BE17-0B7E-48CA-A0CE-96AC208D9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FF871-93FC-41DD-BBA0-60F23043B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594660-C6A4-4CE6-8882-1660116906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22DD3-C8C0-48DF-935C-5F6B9DC388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E6B45B-549B-4899-9B60-C0FC8FDCB9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602580-533C-462F-B2EC-5D07BFFDB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CFD42-4BED-4F8F-92AE-7FA417DC4D40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2B8773-43AF-4061-9407-1732E99D3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1138FE-A4CE-4735-A74F-538542009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1924A-F1A7-4E07-A965-487AC9691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615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5BD5F-174E-4710-B9E6-4A2BCC74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CA3B8F-47A8-45AB-8BCA-C0E9B50E1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CFD42-4BED-4F8F-92AE-7FA417DC4D40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6E3A3B-22E3-45DE-BC34-ACCB774BF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99CC53-4FB4-4512-89E9-BF66B9DC1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1924A-F1A7-4E07-A965-487AC9691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60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785FD4-1F4B-4666-9B8E-0F330BC6B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CFD42-4BED-4F8F-92AE-7FA417DC4D40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79C1D-832C-4EC2-AAE6-7A7CD6C2D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DF4EFC-88F6-44D1-AF02-0E1F4858A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1924A-F1A7-4E07-A965-487AC9691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16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C33AA-6765-4E05-90A8-DFDFF76A4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57920-15B8-4AD0-BDB3-081AE2634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23B465-6B64-437B-8231-CC49F612D8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E47161-1C38-4DA2-B905-9A77DAEE5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CFD42-4BED-4F8F-92AE-7FA417DC4D40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86001C-5835-4A3E-8E48-222CCDF7E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CCD7B0-7E7A-4ABB-B8D9-2C1F50FE3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1924A-F1A7-4E07-A965-487AC9691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7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760EF-C7FB-4F5D-AED0-AC7324FCD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C418C5-0A17-4D9B-975C-09749B1728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0DD8D-A147-4746-BE3E-4EA44402BC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3048B3-AB43-463A-A5D8-AFA986E7A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CFD42-4BED-4F8F-92AE-7FA417DC4D40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045B94-6730-422B-B0D0-E5CCF9CC7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3E5A11-447D-4DF2-AF87-22A3CFEA4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1924A-F1A7-4E07-A965-487AC9691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415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90D043-9A9E-4500-B330-922C7B989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76B0A-2C1B-405B-A2C6-6793A3D20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C7E51-671A-4678-9AA4-6589296AE3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CFD42-4BED-4F8F-92AE-7FA417DC4D40}" type="datetimeFigureOut">
              <a:rPr lang="en-US" smtClean="0"/>
              <a:t>12/26/2018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A3FCFF-9B52-4280-8303-0C6A325F7F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A216C-2704-4656-8B46-A7F82F6D00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1924A-F1A7-4E07-A965-487AC9691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24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9D17DE-1C6E-4B71-9F60-873ECF59A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DD0330"/>
                </a:solidFill>
              </a:rPr>
              <a:t>Adding an Object</a:t>
            </a:r>
          </a:p>
        </p:txBody>
      </p:sp>
    </p:spTree>
    <p:extLst>
      <p:ext uri="{BB962C8B-B14F-4D97-AF65-F5344CB8AC3E}">
        <p14:creationId xmlns:p14="http://schemas.microsoft.com/office/powerpoint/2010/main" val="1437677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F89297-E202-4AD7-9ED1-13E1C0090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61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35BB25-A932-4286-B06D-8E61BAEB2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60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5988A5-200A-4D07-AE66-C075FE3BC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10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E9721E-6803-440C-94FF-C07CF2451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4196A38-A327-42BE-BB20-A21B0F8270A3}"/>
              </a:ext>
            </a:extLst>
          </p:cNvPr>
          <p:cNvSpPr/>
          <p:nvPr/>
        </p:nvSpPr>
        <p:spPr>
          <a:xfrm>
            <a:off x="11330609" y="6506817"/>
            <a:ext cx="437321" cy="159026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145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44D620-EC2D-45A1-9A77-F63E52DCC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296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8A9227-2716-41A6-A559-81DFA38AB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45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1B88C6-185F-497D-9A6A-C09A06668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EAA988-F871-4E9D-A34C-C7F76BFE7262}"/>
              </a:ext>
            </a:extLst>
          </p:cNvPr>
          <p:cNvSpPr txBox="1"/>
          <p:nvPr/>
        </p:nvSpPr>
        <p:spPr>
          <a:xfrm>
            <a:off x="4068418" y="4969565"/>
            <a:ext cx="6551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the id of this new node that firebase automatically generated</a:t>
            </a:r>
          </a:p>
          <a:p>
            <a:r>
              <a:rPr lang="en-US" dirty="0"/>
              <a:t>This id is unique</a:t>
            </a:r>
          </a:p>
        </p:txBody>
      </p:sp>
    </p:spTree>
    <p:extLst>
      <p:ext uri="{BB962C8B-B14F-4D97-AF65-F5344CB8AC3E}">
        <p14:creationId xmlns:p14="http://schemas.microsoft.com/office/powerpoint/2010/main" val="3371671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317D09-D973-434C-A34A-AF6C1D32A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2771C1-22E3-49F7-B960-74BF4602AE0D}"/>
              </a:ext>
            </a:extLst>
          </p:cNvPr>
          <p:cNvSpPr/>
          <p:nvPr/>
        </p:nvSpPr>
        <p:spPr>
          <a:xfrm>
            <a:off x="11290852" y="6453809"/>
            <a:ext cx="808383" cy="304800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63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C2B380-5F89-4251-A240-C4E5B428D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860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8A71C5-8997-4A25-A850-67B64B831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F44013-5837-4AAD-AFD0-DB0AFD129FD0}"/>
              </a:ext>
            </a:extLst>
          </p:cNvPr>
          <p:cNvSpPr txBox="1"/>
          <p:nvPr/>
        </p:nvSpPr>
        <p:spPr>
          <a:xfrm>
            <a:off x="887896" y="4651513"/>
            <a:ext cx="301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We’ve got a blank course here</a:t>
            </a:r>
          </a:p>
        </p:txBody>
      </p:sp>
    </p:spTree>
    <p:extLst>
      <p:ext uri="{BB962C8B-B14F-4D97-AF65-F5344CB8AC3E}">
        <p14:creationId xmlns:p14="http://schemas.microsoft.com/office/powerpoint/2010/main" val="2009397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31EEB-A937-431F-BA15-C948F2D4A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6820A5-FF70-45D7-9AAF-92F76C580681}"/>
              </a:ext>
            </a:extLst>
          </p:cNvPr>
          <p:cNvSpPr/>
          <p:nvPr/>
        </p:nvSpPr>
        <p:spPr>
          <a:xfrm>
            <a:off x="11290852" y="6453809"/>
            <a:ext cx="808383" cy="304800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950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AB7722-E376-46FC-A696-28C29054F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644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4AE681-BDD0-42EF-B215-6DD3F7D1D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14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B286DA-8E08-4FD1-90CD-04C353314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0DBD591-EE07-45AD-B65B-88B0D4C56818}"/>
              </a:ext>
            </a:extLst>
          </p:cNvPr>
          <p:cNvSpPr/>
          <p:nvPr/>
        </p:nvSpPr>
        <p:spPr>
          <a:xfrm>
            <a:off x="11290852" y="6453809"/>
            <a:ext cx="808383" cy="304800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750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B164F3-4255-40A4-8E70-6135B104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2679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389EBD-B317-48D9-9CDD-CA28D4A2B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F6709CA-0303-4EE8-84A4-4824D6958C8A}"/>
              </a:ext>
            </a:extLst>
          </p:cNvPr>
          <p:cNvSpPr/>
          <p:nvPr/>
        </p:nvSpPr>
        <p:spPr>
          <a:xfrm>
            <a:off x="11290852" y="6453809"/>
            <a:ext cx="808383" cy="304800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091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188EDC-D6DC-43EB-B61D-30752A6DE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D24AFC0-2BF7-4D31-BA29-DC7C8A09EFC3}"/>
              </a:ext>
            </a:extLst>
          </p:cNvPr>
          <p:cNvSpPr/>
          <p:nvPr/>
        </p:nvSpPr>
        <p:spPr>
          <a:xfrm>
            <a:off x="11290852" y="6453809"/>
            <a:ext cx="808383" cy="304800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507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1B4878-0C38-4889-B5EB-96E46A8C2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222EBAD-8E94-497F-95BB-11513F536D1A}"/>
              </a:ext>
            </a:extLst>
          </p:cNvPr>
          <p:cNvSpPr/>
          <p:nvPr/>
        </p:nvSpPr>
        <p:spPr>
          <a:xfrm>
            <a:off x="11290852" y="6453809"/>
            <a:ext cx="808383" cy="304800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43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13F8F6-E8BC-4D80-97BC-6CAC233F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00D8872-5149-4887-9600-529AF571992C}"/>
              </a:ext>
            </a:extLst>
          </p:cNvPr>
          <p:cNvSpPr/>
          <p:nvPr/>
        </p:nvSpPr>
        <p:spPr>
          <a:xfrm>
            <a:off x="11290852" y="6453809"/>
            <a:ext cx="808383" cy="304800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070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570C45-6FCE-4C8B-8A4E-BFCDE7B63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AA7624C-4974-4025-BBB5-5927370F1963}"/>
              </a:ext>
            </a:extLst>
          </p:cNvPr>
          <p:cNvSpPr/>
          <p:nvPr/>
        </p:nvSpPr>
        <p:spPr>
          <a:xfrm>
            <a:off x="11290852" y="6453809"/>
            <a:ext cx="808383" cy="304800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7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44D620-EC2D-45A1-9A77-F63E52DCC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73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FCA3FE-0A44-4D4C-961B-B3A451F7C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AA0AD2-BDAD-4B24-BE05-9D753E158E69}"/>
              </a:ext>
            </a:extLst>
          </p:cNvPr>
          <p:cNvSpPr txBox="1"/>
          <p:nvPr/>
        </p:nvSpPr>
        <p:spPr>
          <a:xfrm>
            <a:off x="795130" y="4134678"/>
            <a:ext cx="5129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new course appear but it immediately disappear</a:t>
            </a:r>
          </a:p>
        </p:txBody>
      </p:sp>
    </p:spTree>
    <p:extLst>
      <p:ext uri="{BB962C8B-B14F-4D97-AF65-F5344CB8AC3E}">
        <p14:creationId xmlns:p14="http://schemas.microsoft.com/office/powerpoint/2010/main" val="636632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0B15B0-104A-43DB-B0C1-36D94B9BA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477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33</Words>
  <Application>Microsoft Office PowerPoint</Application>
  <PresentationFormat>Widescreen</PresentationFormat>
  <Paragraphs>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Adding an Object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Adding an Object</dc:title>
  <dc:creator>Lucid Unity</dc:creator>
  <cp:lastModifiedBy>Lucid Unity</cp:lastModifiedBy>
  <cp:revision>18</cp:revision>
  <dcterms:created xsi:type="dcterms:W3CDTF">2018-12-25T18:21:10Z</dcterms:created>
  <dcterms:modified xsi:type="dcterms:W3CDTF">2018-12-25T18:48:13Z</dcterms:modified>
</cp:coreProperties>
</file>